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5448905e5a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5448905e5a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5729402b55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5729402b55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7467600" y="2471875"/>
            <a:ext cx="651000" cy="245700"/>
          </a:xfrm>
          <a:prstGeom prst="rect">
            <a:avLst/>
          </a:prstGeom>
          <a:solidFill>
            <a:srgbClr val="A4C2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/>
          <p:nvPr/>
        </p:nvSpPr>
        <p:spPr>
          <a:xfrm>
            <a:off x="4648200" y="2471875"/>
            <a:ext cx="1705800" cy="245700"/>
          </a:xfrm>
          <a:prstGeom prst="rect">
            <a:avLst/>
          </a:prstGeom>
          <a:solidFill>
            <a:srgbClr val="A4C2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/>
          <p:nvPr/>
        </p:nvSpPr>
        <p:spPr>
          <a:xfrm>
            <a:off x="1376050" y="2471230"/>
            <a:ext cx="2268600" cy="245700"/>
          </a:xfrm>
          <a:prstGeom prst="rect">
            <a:avLst/>
          </a:prstGeom>
          <a:solidFill>
            <a:srgbClr val="A4C2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7" name="Google Shape;57;p13"/>
          <p:cNvCxnSpPr/>
          <p:nvPr/>
        </p:nvCxnSpPr>
        <p:spPr>
          <a:xfrm>
            <a:off x="158550" y="2594725"/>
            <a:ext cx="8541300" cy="0"/>
          </a:xfrm>
          <a:prstGeom prst="straightConnector1">
            <a:avLst/>
          </a:prstGeom>
          <a:noFill/>
          <a:ln cap="flat" cmpd="sng" w="38100">
            <a:solidFill>
              <a:srgbClr val="1155CC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8" name="Google Shape;58;p13"/>
          <p:cNvSpPr txBox="1"/>
          <p:nvPr/>
        </p:nvSpPr>
        <p:spPr>
          <a:xfrm>
            <a:off x="172800" y="1393775"/>
            <a:ext cx="1032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Cluster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Lifecycle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Events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72825" y="2812750"/>
            <a:ext cx="1032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Runtime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Hook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Calls</a:t>
            </a:r>
            <a:endParaRPr>
              <a:solidFill>
                <a:schemeClr val="dk2"/>
              </a:solidFill>
            </a:endParaRPr>
          </a:p>
        </p:txBody>
      </p:sp>
      <p:cxnSp>
        <p:nvCxnSpPr>
          <p:cNvPr id="60" name="Google Shape;60;p13"/>
          <p:cNvCxnSpPr/>
          <p:nvPr/>
        </p:nvCxnSpPr>
        <p:spPr>
          <a:xfrm>
            <a:off x="1376050" y="1534059"/>
            <a:ext cx="0" cy="1027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1" name="Google Shape;61;p13"/>
          <p:cNvSpPr txBox="1"/>
          <p:nvPr/>
        </p:nvSpPr>
        <p:spPr>
          <a:xfrm>
            <a:off x="933850" y="744284"/>
            <a:ext cx="884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User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Creates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Cluster</a:t>
            </a:r>
            <a:endParaRPr sz="1100">
              <a:solidFill>
                <a:schemeClr val="dk2"/>
              </a:solidFill>
            </a:endParaRPr>
          </a:p>
        </p:txBody>
      </p:sp>
      <p:cxnSp>
        <p:nvCxnSpPr>
          <p:cNvPr id="62" name="Google Shape;62;p13"/>
          <p:cNvCxnSpPr/>
          <p:nvPr/>
        </p:nvCxnSpPr>
        <p:spPr>
          <a:xfrm>
            <a:off x="4648200" y="1556125"/>
            <a:ext cx="0" cy="1027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3" name="Google Shape;63;p13"/>
          <p:cNvSpPr txBox="1"/>
          <p:nvPr/>
        </p:nvSpPr>
        <p:spPr>
          <a:xfrm>
            <a:off x="4206000" y="766350"/>
            <a:ext cx="884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User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Upgrades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Cluster</a:t>
            </a:r>
            <a:endParaRPr sz="1100">
              <a:solidFill>
                <a:schemeClr val="dk2"/>
              </a:solidFill>
            </a:endParaRPr>
          </a:p>
        </p:txBody>
      </p:sp>
      <p:cxnSp>
        <p:nvCxnSpPr>
          <p:cNvPr id="64" name="Google Shape;64;p13"/>
          <p:cNvCxnSpPr/>
          <p:nvPr/>
        </p:nvCxnSpPr>
        <p:spPr>
          <a:xfrm>
            <a:off x="7467600" y="1556125"/>
            <a:ext cx="0" cy="1027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5" name="Google Shape;65;p13"/>
          <p:cNvSpPr txBox="1"/>
          <p:nvPr/>
        </p:nvSpPr>
        <p:spPr>
          <a:xfrm>
            <a:off x="7025400" y="766350"/>
            <a:ext cx="884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User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Deletes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Cluster</a:t>
            </a:r>
            <a:endParaRPr sz="1100">
              <a:solidFill>
                <a:schemeClr val="dk2"/>
              </a:solidFill>
            </a:endParaRPr>
          </a:p>
        </p:txBody>
      </p:sp>
      <p:cxnSp>
        <p:nvCxnSpPr>
          <p:cNvPr id="66" name="Google Shape;66;p13"/>
          <p:cNvCxnSpPr>
            <a:stCxn id="67" idx="2"/>
          </p:cNvCxnSpPr>
          <p:nvPr/>
        </p:nvCxnSpPr>
        <p:spPr>
          <a:xfrm>
            <a:off x="1983250" y="905700"/>
            <a:ext cx="0" cy="16110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67" name="Google Shape;67;p13"/>
          <p:cNvSpPr txBox="1"/>
          <p:nvPr/>
        </p:nvSpPr>
        <p:spPr>
          <a:xfrm>
            <a:off x="1467250" y="74400"/>
            <a:ext cx="1032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Infrastructure</a:t>
            </a:r>
            <a:br>
              <a:rPr lang="en" sz="1000">
                <a:solidFill>
                  <a:schemeClr val="dk2"/>
                </a:solidFill>
              </a:rPr>
            </a:br>
            <a:r>
              <a:rPr lang="en" sz="1000">
                <a:solidFill>
                  <a:schemeClr val="dk2"/>
                </a:solidFill>
              </a:rPr>
              <a:t>Cluster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Created</a:t>
            </a:r>
            <a:endParaRPr sz="1000">
              <a:solidFill>
                <a:schemeClr val="dk2"/>
              </a:solidFill>
            </a:endParaRPr>
          </a:p>
        </p:txBody>
      </p:sp>
      <p:cxnSp>
        <p:nvCxnSpPr>
          <p:cNvPr id="68" name="Google Shape;68;p13"/>
          <p:cNvCxnSpPr>
            <a:stCxn id="69" idx="2"/>
          </p:cNvCxnSpPr>
          <p:nvPr/>
        </p:nvCxnSpPr>
        <p:spPr>
          <a:xfrm>
            <a:off x="2669050" y="905700"/>
            <a:ext cx="0" cy="16110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69" name="Google Shape;69;p13"/>
          <p:cNvSpPr txBox="1"/>
          <p:nvPr/>
        </p:nvSpPr>
        <p:spPr>
          <a:xfrm>
            <a:off x="2153050" y="74400"/>
            <a:ext cx="1032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Control</a:t>
            </a:r>
            <a:br>
              <a:rPr lang="en" sz="1000">
                <a:solidFill>
                  <a:schemeClr val="dk2"/>
                </a:solidFill>
              </a:rPr>
            </a:br>
            <a:r>
              <a:rPr lang="en" sz="1000">
                <a:solidFill>
                  <a:schemeClr val="dk2"/>
                </a:solidFill>
              </a:rPr>
              <a:t>Plane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Created</a:t>
            </a:r>
            <a:endParaRPr sz="1000">
              <a:solidFill>
                <a:schemeClr val="dk2"/>
              </a:solidFill>
            </a:endParaRPr>
          </a:p>
        </p:txBody>
      </p:sp>
      <p:cxnSp>
        <p:nvCxnSpPr>
          <p:cNvPr id="70" name="Google Shape;70;p13"/>
          <p:cNvCxnSpPr>
            <a:stCxn id="71" idx="2"/>
          </p:cNvCxnSpPr>
          <p:nvPr/>
        </p:nvCxnSpPr>
        <p:spPr>
          <a:xfrm>
            <a:off x="3354850" y="905700"/>
            <a:ext cx="0" cy="16110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71" name="Google Shape;71;p13"/>
          <p:cNvSpPr txBox="1"/>
          <p:nvPr/>
        </p:nvSpPr>
        <p:spPr>
          <a:xfrm>
            <a:off x="2838850" y="74400"/>
            <a:ext cx="1032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API </a:t>
            </a:r>
            <a:br>
              <a:rPr lang="en" sz="1000">
                <a:solidFill>
                  <a:schemeClr val="dk2"/>
                </a:solidFill>
              </a:rPr>
            </a:br>
            <a:r>
              <a:rPr lang="en" sz="1000">
                <a:solidFill>
                  <a:schemeClr val="dk2"/>
                </a:solidFill>
              </a:rPr>
              <a:t>Server</a:t>
            </a:r>
            <a:br>
              <a:rPr lang="en" sz="1000">
                <a:solidFill>
                  <a:schemeClr val="dk2"/>
                </a:solidFill>
              </a:rPr>
            </a:br>
            <a:r>
              <a:rPr lang="en" sz="1000">
                <a:solidFill>
                  <a:schemeClr val="dk2"/>
                </a:solidFill>
              </a:rPr>
              <a:t>Initialized</a:t>
            </a:r>
            <a:endParaRPr sz="1000">
              <a:solidFill>
                <a:schemeClr val="dk2"/>
              </a:solidFill>
            </a:endParaRPr>
          </a:p>
        </p:txBody>
      </p:sp>
      <p:cxnSp>
        <p:nvCxnSpPr>
          <p:cNvPr id="72" name="Google Shape;72;p13"/>
          <p:cNvCxnSpPr>
            <a:stCxn id="73" idx="2"/>
          </p:cNvCxnSpPr>
          <p:nvPr/>
        </p:nvCxnSpPr>
        <p:spPr>
          <a:xfrm>
            <a:off x="5265300" y="905700"/>
            <a:ext cx="0" cy="16110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73" name="Google Shape;73;p13"/>
          <p:cNvSpPr txBox="1"/>
          <p:nvPr/>
        </p:nvSpPr>
        <p:spPr>
          <a:xfrm>
            <a:off x="4749300" y="74400"/>
            <a:ext cx="1032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2"/>
                </a:solidFill>
              </a:rPr>
              <a:t>Control</a:t>
            </a:r>
            <a:br>
              <a:rPr lang="en" sz="1000">
                <a:solidFill>
                  <a:schemeClr val="dk2"/>
                </a:solidFill>
              </a:rPr>
            </a:br>
            <a:r>
              <a:rPr lang="en" sz="1000">
                <a:solidFill>
                  <a:schemeClr val="dk2"/>
                </a:solidFill>
              </a:rPr>
              <a:t>Plane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Upgraded</a:t>
            </a:r>
            <a:endParaRPr sz="1000">
              <a:solidFill>
                <a:schemeClr val="dk2"/>
              </a:solidFill>
            </a:endParaRPr>
          </a:p>
        </p:txBody>
      </p:sp>
      <p:cxnSp>
        <p:nvCxnSpPr>
          <p:cNvPr id="74" name="Google Shape;74;p13"/>
          <p:cNvCxnSpPr>
            <a:stCxn id="75" idx="2"/>
          </p:cNvCxnSpPr>
          <p:nvPr/>
        </p:nvCxnSpPr>
        <p:spPr>
          <a:xfrm>
            <a:off x="5951100" y="905700"/>
            <a:ext cx="0" cy="16110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75" name="Google Shape;75;p13"/>
          <p:cNvSpPr txBox="1"/>
          <p:nvPr/>
        </p:nvSpPr>
        <p:spPr>
          <a:xfrm>
            <a:off x="5435100" y="74400"/>
            <a:ext cx="1032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Workers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Upgraded</a:t>
            </a:r>
            <a:endParaRPr sz="1000">
              <a:solidFill>
                <a:schemeClr val="dk2"/>
              </a:solidFill>
            </a:endParaRPr>
          </a:p>
        </p:txBody>
      </p:sp>
      <p:cxnSp>
        <p:nvCxnSpPr>
          <p:cNvPr id="76" name="Google Shape;76;p13"/>
          <p:cNvCxnSpPr>
            <a:stCxn id="77" idx="2"/>
          </p:cNvCxnSpPr>
          <p:nvPr/>
        </p:nvCxnSpPr>
        <p:spPr>
          <a:xfrm>
            <a:off x="8118475" y="907525"/>
            <a:ext cx="0" cy="16110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77" name="Google Shape;77;p13"/>
          <p:cNvSpPr txBox="1"/>
          <p:nvPr/>
        </p:nvSpPr>
        <p:spPr>
          <a:xfrm>
            <a:off x="7602475" y="76225"/>
            <a:ext cx="1032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Cluster</a:t>
            </a:r>
            <a:br>
              <a:rPr lang="en" sz="1000">
                <a:solidFill>
                  <a:schemeClr val="dk2"/>
                </a:solidFill>
              </a:rPr>
            </a:br>
            <a:r>
              <a:rPr lang="en" sz="1000">
                <a:solidFill>
                  <a:schemeClr val="dk2"/>
                </a:solidFill>
              </a:rPr>
              <a:t>Deleted</a:t>
            </a:r>
            <a:endParaRPr sz="1000">
              <a:solidFill>
                <a:schemeClr val="dk2"/>
              </a:solidFill>
            </a:endParaRPr>
          </a:p>
        </p:txBody>
      </p:sp>
      <p:cxnSp>
        <p:nvCxnSpPr>
          <p:cNvPr id="78" name="Google Shape;78;p13"/>
          <p:cNvCxnSpPr/>
          <p:nvPr/>
        </p:nvCxnSpPr>
        <p:spPr>
          <a:xfrm>
            <a:off x="1676400" y="2378679"/>
            <a:ext cx="0" cy="10272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9" name="Google Shape;79;p13"/>
          <p:cNvSpPr txBox="1"/>
          <p:nvPr/>
        </p:nvSpPr>
        <p:spPr>
          <a:xfrm>
            <a:off x="1234200" y="3405879"/>
            <a:ext cx="884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Before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Cluster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Create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Hook</a:t>
            </a:r>
            <a:endParaRPr sz="1100">
              <a:solidFill>
                <a:schemeClr val="dk2"/>
              </a:solidFill>
            </a:endParaRPr>
          </a:p>
        </p:txBody>
      </p:sp>
      <p:cxnSp>
        <p:nvCxnSpPr>
          <p:cNvPr id="80" name="Google Shape;80;p13"/>
          <p:cNvCxnSpPr/>
          <p:nvPr/>
        </p:nvCxnSpPr>
        <p:spPr>
          <a:xfrm>
            <a:off x="3644650" y="2378679"/>
            <a:ext cx="0" cy="10272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1" name="Google Shape;81;p13"/>
          <p:cNvSpPr txBox="1"/>
          <p:nvPr/>
        </p:nvSpPr>
        <p:spPr>
          <a:xfrm>
            <a:off x="3202450" y="3405879"/>
            <a:ext cx="884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After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Control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Plane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Initialized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Hook</a:t>
            </a:r>
            <a:endParaRPr sz="1100">
              <a:solidFill>
                <a:schemeClr val="dk2"/>
              </a:solidFill>
            </a:endParaRPr>
          </a:p>
        </p:txBody>
      </p:sp>
      <p:cxnSp>
        <p:nvCxnSpPr>
          <p:cNvPr id="82" name="Google Shape;82;p13"/>
          <p:cNvCxnSpPr/>
          <p:nvPr/>
        </p:nvCxnSpPr>
        <p:spPr>
          <a:xfrm>
            <a:off x="4950263" y="2378679"/>
            <a:ext cx="0" cy="10272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3" name="Google Shape;83;p13"/>
          <p:cNvSpPr txBox="1"/>
          <p:nvPr/>
        </p:nvSpPr>
        <p:spPr>
          <a:xfrm>
            <a:off x="4508063" y="3405879"/>
            <a:ext cx="884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Before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Cluster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Upgrade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Hook</a:t>
            </a:r>
            <a:endParaRPr sz="1100">
              <a:solidFill>
                <a:schemeClr val="dk2"/>
              </a:solidFill>
            </a:endParaRPr>
          </a:p>
        </p:txBody>
      </p:sp>
      <p:cxnSp>
        <p:nvCxnSpPr>
          <p:cNvPr id="84" name="Google Shape;84;p13"/>
          <p:cNvCxnSpPr/>
          <p:nvPr/>
        </p:nvCxnSpPr>
        <p:spPr>
          <a:xfrm>
            <a:off x="5632325" y="2378679"/>
            <a:ext cx="0" cy="10272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5" name="Google Shape;85;p13"/>
          <p:cNvSpPr txBox="1"/>
          <p:nvPr/>
        </p:nvSpPr>
        <p:spPr>
          <a:xfrm>
            <a:off x="5190125" y="3405879"/>
            <a:ext cx="884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After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Control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Plane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Upgrade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Hook</a:t>
            </a:r>
            <a:endParaRPr sz="1100">
              <a:solidFill>
                <a:schemeClr val="dk2"/>
              </a:solidFill>
            </a:endParaRPr>
          </a:p>
        </p:txBody>
      </p:sp>
      <p:cxnSp>
        <p:nvCxnSpPr>
          <p:cNvPr id="86" name="Google Shape;86;p13"/>
          <p:cNvCxnSpPr/>
          <p:nvPr/>
        </p:nvCxnSpPr>
        <p:spPr>
          <a:xfrm>
            <a:off x="6353838" y="2378679"/>
            <a:ext cx="0" cy="10272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7" name="Google Shape;87;p13"/>
          <p:cNvSpPr txBox="1"/>
          <p:nvPr/>
        </p:nvSpPr>
        <p:spPr>
          <a:xfrm>
            <a:off x="5911638" y="3405879"/>
            <a:ext cx="884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After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Cluster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Upgrade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Hook</a:t>
            </a:r>
            <a:endParaRPr sz="1100">
              <a:solidFill>
                <a:schemeClr val="dk2"/>
              </a:solidFill>
            </a:endParaRPr>
          </a:p>
        </p:txBody>
      </p:sp>
      <p:cxnSp>
        <p:nvCxnSpPr>
          <p:cNvPr id="88" name="Google Shape;88;p13"/>
          <p:cNvCxnSpPr/>
          <p:nvPr/>
        </p:nvCxnSpPr>
        <p:spPr>
          <a:xfrm>
            <a:off x="7785800" y="2378679"/>
            <a:ext cx="0" cy="10272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9" name="Google Shape;89;p13"/>
          <p:cNvSpPr txBox="1"/>
          <p:nvPr/>
        </p:nvSpPr>
        <p:spPr>
          <a:xfrm>
            <a:off x="7343600" y="3405879"/>
            <a:ext cx="884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Before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Cluster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Delete</a:t>
            </a:r>
            <a:br>
              <a:rPr lang="en" sz="1100">
                <a:solidFill>
                  <a:schemeClr val="dk2"/>
                </a:solidFill>
              </a:rPr>
            </a:br>
            <a:r>
              <a:rPr lang="en" sz="1100">
                <a:solidFill>
                  <a:schemeClr val="dk2"/>
                </a:solidFill>
              </a:rPr>
              <a:t>Hook</a:t>
            </a:r>
            <a:endParaRPr sz="1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/>
          <p:nvPr/>
        </p:nvSpPr>
        <p:spPr>
          <a:xfrm>
            <a:off x="2586100" y="1611813"/>
            <a:ext cx="5594700" cy="2211600"/>
          </a:xfrm>
          <a:prstGeom prst="trapezoid">
            <a:avLst>
              <a:gd fmla="val 95200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4"/>
          <p:cNvSpPr/>
          <p:nvPr/>
        </p:nvSpPr>
        <p:spPr>
          <a:xfrm>
            <a:off x="2586100" y="3823650"/>
            <a:ext cx="5594700" cy="140700"/>
          </a:xfrm>
          <a:prstGeom prst="rect">
            <a:avLst/>
          </a:prstGeom>
          <a:solidFill>
            <a:srgbClr val="A4C2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6" name="Google Shape;96;p14"/>
          <p:cNvCxnSpPr/>
          <p:nvPr/>
        </p:nvCxnSpPr>
        <p:spPr>
          <a:xfrm>
            <a:off x="2617503" y="3474579"/>
            <a:ext cx="0" cy="3747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7" name="Google Shape;97;p14"/>
          <p:cNvSpPr txBox="1"/>
          <p:nvPr/>
        </p:nvSpPr>
        <p:spPr>
          <a:xfrm>
            <a:off x="2229075" y="3186451"/>
            <a:ext cx="777000" cy="30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User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Upgrades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2433698" y="4359115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Before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99" name="Google Shape;99;p14"/>
          <p:cNvSpPr txBox="1"/>
          <p:nvPr/>
        </p:nvSpPr>
        <p:spPr>
          <a:xfrm>
            <a:off x="3715609" y="4359115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After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Control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Plane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7779173" y="4359115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After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01" name="Google Shape;101;p14"/>
          <p:cNvSpPr/>
          <p:nvPr/>
        </p:nvSpPr>
        <p:spPr>
          <a:xfrm>
            <a:off x="7112218" y="1525076"/>
            <a:ext cx="571800" cy="141000"/>
          </a:xfrm>
          <a:prstGeom prst="rect">
            <a:avLst/>
          </a:prstGeom>
          <a:solidFill>
            <a:srgbClr val="A4C2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4"/>
          <p:cNvSpPr/>
          <p:nvPr/>
        </p:nvSpPr>
        <p:spPr>
          <a:xfrm>
            <a:off x="4635657" y="1525076"/>
            <a:ext cx="1498500" cy="141000"/>
          </a:xfrm>
          <a:prstGeom prst="rect">
            <a:avLst/>
          </a:prstGeom>
          <a:solidFill>
            <a:srgbClr val="A4C2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4"/>
          <p:cNvSpPr/>
          <p:nvPr/>
        </p:nvSpPr>
        <p:spPr>
          <a:xfrm>
            <a:off x="1380401" y="1524706"/>
            <a:ext cx="1992600" cy="141000"/>
          </a:xfrm>
          <a:prstGeom prst="rect">
            <a:avLst/>
          </a:prstGeom>
          <a:solidFill>
            <a:srgbClr val="A4C2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4" name="Google Shape;104;p14"/>
          <p:cNvCxnSpPr/>
          <p:nvPr/>
        </p:nvCxnSpPr>
        <p:spPr>
          <a:xfrm>
            <a:off x="200975" y="1595500"/>
            <a:ext cx="7979700" cy="0"/>
          </a:xfrm>
          <a:prstGeom prst="straightConnector1">
            <a:avLst/>
          </a:prstGeom>
          <a:noFill/>
          <a:ln cap="flat" cmpd="sng" w="38100">
            <a:solidFill>
              <a:srgbClr val="1155CC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5" name="Google Shape;105;p14"/>
          <p:cNvSpPr txBox="1"/>
          <p:nvPr/>
        </p:nvSpPr>
        <p:spPr>
          <a:xfrm>
            <a:off x="171066" y="830801"/>
            <a:ext cx="90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Cluster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Lifecycle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Events</a:t>
            </a:r>
            <a:endParaRPr sz="1200">
              <a:solidFill>
                <a:srgbClr val="6FA8DC"/>
              </a:solidFill>
            </a:endParaRPr>
          </a:p>
        </p:txBody>
      </p:sp>
      <p:sp>
        <p:nvSpPr>
          <p:cNvPr id="106" name="Google Shape;106;p14"/>
          <p:cNvSpPr txBox="1"/>
          <p:nvPr/>
        </p:nvSpPr>
        <p:spPr>
          <a:xfrm>
            <a:off x="171063" y="1697499"/>
            <a:ext cx="90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Runtime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Hook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Calls</a:t>
            </a:r>
            <a:endParaRPr sz="1200">
              <a:solidFill>
                <a:srgbClr val="6FA8DC"/>
              </a:solidFill>
            </a:endParaRPr>
          </a:p>
        </p:txBody>
      </p:sp>
      <p:cxnSp>
        <p:nvCxnSpPr>
          <p:cNvPr id="107" name="Google Shape;107;p14"/>
          <p:cNvCxnSpPr/>
          <p:nvPr/>
        </p:nvCxnSpPr>
        <p:spPr>
          <a:xfrm>
            <a:off x="1380404" y="1167456"/>
            <a:ext cx="0" cy="41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8" name="Google Shape;108;p14"/>
          <p:cNvSpPr txBox="1"/>
          <p:nvPr/>
        </p:nvSpPr>
        <p:spPr>
          <a:xfrm>
            <a:off x="991975" y="850175"/>
            <a:ext cx="777000" cy="3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User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Creates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09" name="Google Shape;109;p14"/>
          <p:cNvCxnSpPr/>
          <p:nvPr/>
        </p:nvCxnSpPr>
        <p:spPr>
          <a:xfrm>
            <a:off x="7112222" y="1176321"/>
            <a:ext cx="0" cy="41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10" name="Google Shape;110;p14"/>
          <p:cNvSpPr txBox="1"/>
          <p:nvPr/>
        </p:nvSpPr>
        <p:spPr>
          <a:xfrm>
            <a:off x="6723793" y="859039"/>
            <a:ext cx="777000" cy="3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User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Deletes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11" name="Google Shape;111;p14"/>
          <p:cNvCxnSpPr>
            <a:stCxn id="112" idx="2"/>
          </p:cNvCxnSpPr>
          <p:nvPr/>
        </p:nvCxnSpPr>
        <p:spPr>
          <a:xfrm>
            <a:off x="1906025" y="702350"/>
            <a:ext cx="0" cy="8487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12" name="Google Shape;112;p14"/>
          <p:cNvSpPr txBox="1"/>
          <p:nvPr/>
        </p:nvSpPr>
        <p:spPr>
          <a:xfrm>
            <a:off x="1420625" y="264350"/>
            <a:ext cx="970800" cy="438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Infrastructure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Created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13" name="Google Shape;113;p14"/>
          <p:cNvCxnSpPr>
            <a:stCxn id="114" idx="2"/>
          </p:cNvCxnSpPr>
          <p:nvPr/>
        </p:nvCxnSpPr>
        <p:spPr>
          <a:xfrm>
            <a:off x="2516217" y="702353"/>
            <a:ext cx="0" cy="8487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14" name="Google Shape;114;p14"/>
          <p:cNvSpPr txBox="1"/>
          <p:nvPr/>
        </p:nvSpPr>
        <p:spPr>
          <a:xfrm>
            <a:off x="2062917" y="264353"/>
            <a:ext cx="906600" cy="438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Control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Plane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Created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15" name="Google Shape;115;p14"/>
          <p:cNvCxnSpPr>
            <a:stCxn id="116" idx="2"/>
          </p:cNvCxnSpPr>
          <p:nvPr/>
        </p:nvCxnSpPr>
        <p:spPr>
          <a:xfrm>
            <a:off x="3118624" y="702353"/>
            <a:ext cx="0" cy="8487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16" name="Google Shape;116;p14"/>
          <p:cNvSpPr txBox="1"/>
          <p:nvPr/>
        </p:nvSpPr>
        <p:spPr>
          <a:xfrm>
            <a:off x="2665324" y="264353"/>
            <a:ext cx="906600" cy="438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API 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Server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Initialized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17" name="Google Shape;117;p14"/>
          <p:cNvCxnSpPr>
            <a:stCxn id="118" idx="2"/>
          </p:cNvCxnSpPr>
          <p:nvPr/>
        </p:nvCxnSpPr>
        <p:spPr>
          <a:xfrm>
            <a:off x="7683991" y="703314"/>
            <a:ext cx="0" cy="8487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18" name="Google Shape;118;p14"/>
          <p:cNvSpPr txBox="1"/>
          <p:nvPr/>
        </p:nvSpPr>
        <p:spPr>
          <a:xfrm>
            <a:off x="7230691" y="265314"/>
            <a:ext cx="906600" cy="438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Cluster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Deleted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19" name="Google Shape;119;p14"/>
          <p:cNvCxnSpPr/>
          <p:nvPr/>
        </p:nvCxnSpPr>
        <p:spPr>
          <a:xfrm>
            <a:off x="1644228" y="1395446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0" name="Google Shape;120;p14"/>
          <p:cNvSpPr txBox="1"/>
          <p:nvPr/>
        </p:nvSpPr>
        <p:spPr>
          <a:xfrm>
            <a:off x="1255800" y="1922394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Before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Create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21" name="Google Shape;121;p14"/>
          <p:cNvCxnSpPr/>
          <p:nvPr/>
        </p:nvCxnSpPr>
        <p:spPr>
          <a:xfrm>
            <a:off x="3373139" y="1395446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2" name="Google Shape;122;p14"/>
          <p:cNvSpPr txBox="1"/>
          <p:nvPr/>
        </p:nvSpPr>
        <p:spPr>
          <a:xfrm>
            <a:off x="2855050" y="1922404"/>
            <a:ext cx="1050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After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Control Plane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Initialized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23" name="Google Shape;123;p14"/>
          <p:cNvCxnSpPr/>
          <p:nvPr/>
        </p:nvCxnSpPr>
        <p:spPr>
          <a:xfrm>
            <a:off x="7391725" y="1395446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4" name="Google Shape;124;p14"/>
          <p:cNvSpPr txBox="1"/>
          <p:nvPr/>
        </p:nvSpPr>
        <p:spPr>
          <a:xfrm>
            <a:off x="7003297" y="1922394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Before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Delete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25" name="Google Shape;125;p14"/>
          <p:cNvCxnSpPr/>
          <p:nvPr/>
        </p:nvCxnSpPr>
        <p:spPr>
          <a:xfrm>
            <a:off x="4635660" y="1176321"/>
            <a:ext cx="0" cy="41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6" name="Google Shape;126;p14"/>
          <p:cNvSpPr txBox="1"/>
          <p:nvPr/>
        </p:nvSpPr>
        <p:spPr>
          <a:xfrm>
            <a:off x="4226665" y="859041"/>
            <a:ext cx="797400" cy="3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User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Upgrades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27" name="Google Shape;127;p14"/>
          <p:cNvSpPr txBox="1"/>
          <p:nvPr/>
        </p:nvSpPr>
        <p:spPr>
          <a:xfrm>
            <a:off x="2929500" y="4359115"/>
            <a:ext cx="10869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Before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Control 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Plane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28" name="Google Shape;128;p14"/>
          <p:cNvSpPr/>
          <p:nvPr/>
        </p:nvSpPr>
        <p:spPr>
          <a:xfrm>
            <a:off x="3491200" y="3751042"/>
            <a:ext cx="612900" cy="285900"/>
          </a:xfrm>
          <a:prstGeom prst="rect">
            <a:avLst/>
          </a:prstGeom>
          <a:solidFill>
            <a:srgbClr val="B4A7D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4"/>
          <p:cNvSpPr/>
          <p:nvPr/>
        </p:nvSpPr>
        <p:spPr>
          <a:xfrm>
            <a:off x="4444575" y="3751042"/>
            <a:ext cx="612900" cy="285900"/>
          </a:xfrm>
          <a:prstGeom prst="rect">
            <a:avLst/>
          </a:prstGeom>
          <a:solidFill>
            <a:srgbClr val="B4A7D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4"/>
          <p:cNvSpPr/>
          <p:nvPr/>
        </p:nvSpPr>
        <p:spPr>
          <a:xfrm>
            <a:off x="5372513" y="3751042"/>
            <a:ext cx="612900" cy="2859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4"/>
          <p:cNvSpPr/>
          <p:nvPr/>
        </p:nvSpPr>
        <p:spPr>
          <a:xfrm>
            <a:off x="6220100" y="3751042"/>
            <a:ext cx="612900" cy="285900"/>
          </a:xfrm>
          <a:prstGeom prst="rect">
            <a:avLst/>
          </a:prstGeom>
          <a:solidFill>
            <a:srgbClr val="B4A7D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4"/>
          <p:cNvSpPr/>
          <p:nvPr/>
        </p:nvSpPr>
        <p:spPr>
          <a:xfrm>
            <a:off x="7193775" y="3751042"/>
            <a:ext cx="612900" cy="2859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33" name="Google Shape;133;p14"/>
          <p:cNvCxnSpPr/>
          <p:nvPr/>
        </p:nvCxnSpPr>
        <p:spPr>
          <a:xfrm>
            <a:off x="841373" y="3894075"/>
            <a:ext cx="8015400" cy="0"/>
          </a:xfrm>
          <a:prstGeom prst="straightConnector1">
            <a:avLst/>
          </a:prstGeom>
          <a:noFill/>
          <a:ln cap="flat" cmpd="sng" w="38100">
            <a:solidFill>
              <a:srgbClr val="1155CC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4" name="Google Shape;134;p14"/>
          <p:cNvCxnSpPr/>
          <p:nvPr/>
        </p:nvCxnSpPr>
        <p:spPr>
          <a:xfrm>
            <a:off x="2822127" y="3770221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5" name="Google Shape;135;p14"/>
          <p:cNvCxnSpPr/>
          <p:nvPr/>
        </p:nvCxnSpPr>
        <p:spPr>
          <a:xfrm>
            <a:off x="4104088" y="3770221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6" name="Google Shape;136;p14"/>
          <p:cNvCxnSpPr/>
          <p:nvPr/>
        </p:nvCxnSpPr>
        <p:spPr>
          <a:xfrm>
            <a:off x="8167602" y="3770221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7" name="Google Shape;137;p14"/>
          <p:cNvCxnSpPr/>
          <p:nvPr/>
        </p:nvCxnSpPr>
        <p:spPr>
          <a:xfrm>
            <a:off x="3491377" y="3770221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8" name="Google Shape;138;p14"/>
          <p:cNvCxnSpPr/>
          <p:nvPr/>
        </p:nvCxnSpPr>
        <p:spPr>
          <a:xfrm>
            <a:off x="3951700" y="3244127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39" name="Google Shape;139;p14"/>
          <p:cNvSpPr txBox="1"/>
          <p:nvPr/>
        </p:nvSpPr>
        <p:spPr>
          <a:xfrm>
            <a:off x="3498400" y="2931682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Control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Plane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40" name="Google Shape;140;p14"/>
          <p:cNvCxnSpPr/>
          <p:nvPr/>
        </p:nvCxnSpPr>
        <p:spPr>
          <a:xfrm>
            <a:off x="5057464" y="3770224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1" name="Google Shape;141;p14"/>
          <p:cNvCxnSpPr/>
          <p:nvPr/>
        </p:nvCxnSpPr>
        <p:spPr>
          <a:xfrm>
            <a:off x="4444750" y="3770224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2" name="Google Shape;142;p14"/>
          <p:cNvCxnSpPr/>
          <p:nvPr/>
        </p:nvCxnSpPr>
        <p:spPr>
          <a:xfrm>
            <a:off x="4905075" y="3244127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43" name="Google Shape;143;p14"/>
          <p:cNvSpPr txBox="1"/>
          <p:nvPr/>
        </p:nvSpPr>
        <p:spPr>
          <a:xfrm>
            <a:off x="4451775" y="2931682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Control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Plane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44" name="Google Shape;144;p14"/>
          <p:cNvCxnSpPr/>
          <p:nvPr/>
        </p:nvCxnSpPr>
        <p:spPr>
          <a:xfrm>
            <a:off x="5985400" y="3770221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5" name="Google Shape;145;p14"/>
          <p:cNvCxnSpPr/>
          <p:nvPr/>
        </p:nvCxnSpPr>
        <p:spPr>
          <a:xfrm>
            <a:off x="5372689" y="3770221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6" name="Google Shape;146;p14"/>
          <p:cNvCxnSpPr/>
          <p:nvPr/>
        </p:nvCxnSpPr>
        <p:spPr>
          <a:xfrm>
            <a:off x="5833013" y="3244127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47" name="Google Shape;147;p14"/>
          <p:cNvSpPr txBox="1"/>
          <p:nvPr/>
        </p:nvSpPr>
        <p:spPr>
          <a:xfrm>
            <a:off x="5379713" y="2920916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Workers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48" name="Google Shape;148;p14"/>
          <p:cNvCxnSpPr/>
          <p:nvPr/>
        </p:nvCxnSpPr>
        <p:spPr>
          <a:xfrm>
            <a:off x="6832996" y="3770224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9" name="Google Shape;149;p14"/>
          <p:cNvCxnSpPr/>
          <p:nvPr/>
        </p:nvCxnSpPr>
        <p:spPr>
          <a:xfrm>
            <a:off x="6220282" y="3770224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0" name="Google Shape;150;p14"/>
          <p:cNvCxnSpPr/>
          <p:nvPr/>
        </p:nvCxnSpPr>
        <p:spPr>
          <a:xfrm>
            <a:off x="6680600" y="3244127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51" name="Google Shape;151;p14"/>
          <p:cNvSpPr txBox="1"/>
          <p:nvPr/>
        </p:nvSpPr>
        <p:spPr>
          <a:xfrm>
            <a:off x="6227300" y="2910151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Control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Plane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52" name="Google Shape;152;p14"/>
          <p:cNvCxnSpPr/>
          <p:nvPr/>
        </p:nvCxnSpPr>
        <p:spPr>
          <a:xfrm>
            <a:off x="7806675" y="3770224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3" name="Google Shape;153;p14"/>
          <p:cNvCxnSpPr/>
          <p:nvPr/>
        </p:nvCxnSpPr>
        <p:spPr>
          <a:xfrm>
            <a:off x="7193961" y="3770224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4" name="Google Shape;154;p14"/>
          <p:cNvCxnSpPr/>
          <p:nvPr/>
        </p:nvCxnSpPr>
        <p:spPr>
          <a:xfrm>
            <a:off x="7654275" y="3244127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55" name="Google Shape;155;p14"/>
          <p:cNvSpPr txBox="1"/>
          <p:nvPr/>
        </p:nvSpPr>
        <p:spPr>
          <a:xfrm>
            <a:off x="7200975" y="2931682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2"/>
                </a:solidFill>
              </a:rPr>
              <a:t>Workers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56" name="Google Shape;156;p14"/>
          <p:cNvSpPr txBox="1"/>
          <p:nvPr/>
        </p:nvSpPr>
        <p:spPr>
          <a:xfrm>
            <a:off x="5596909" y="4359115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After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Workers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57" name="Google Shape;157;p14"/>
          <p:cNvSpPr txBox="1"/>
          <p:nvPr/>
        </p:nvSpPr>
        <p:spPr>
          <a:xfrm>
            <a:off x="4829250" y="4359115"/>
            <a:ext cx="10869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Before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Workers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58" name="Google Shape;158;p14"/>
          <p:cNvSpPr txBox="1"/>
          <p:nvPr/>
        </p:nvSpPr>
        <p:spPr>
          <a:xfrm>
            <a:off x="793591" y="3057176"/>
            <a:ext cx="90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Cluster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Lifecycle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Events</a:t>
            </a:r>
            <a:endParaRPr sz="1200">
              <a:solidFill>
                <a:srgbClr val="6FA8DC"/>
              </a:solidFill>
            </a:endParaRPr>
          </a:p>
        </p:txBody>
      </p:sp>
      <p:sp>
        <p:nvSpPr>
          <p:cNvPr id="159" name="Google Shape;159;p14"/>
          <p:cNvSpPr txBox="1"/>
          <p:nvPr/>
        </p:nvSpPr>
        <p:spPr>
          <a:xfrm>
            <a:off x="793588" y="3923874"/>
            <a:ext cx="90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Runtime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Hook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Calls</a:t>
            </a:r>
            <a:endParaRPr sz="1200">
              <a:solidFill>
                <a:srgbClr val="6FA8DC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5"/>
          <p:cNvSpPr/>
          <p:nvPr/>
        </p:nvSpPr>
        <p:spPr>
          <a:xfrm>
            <a:off x="2332913" y="2522413"/>
            <a:ext cx="5594700" cy="140700"/>
          </a:xfrm>
          <a:prstGeom prst="rect">
            <a:avLst/>
          </a:prstGeom>
          <a:solidFill>
            <a:srgbClr val="A4C2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65" name="Google Shape;165;p15"/>
          <p:cNvCxnSpPr/>
          <p:nvPr/>
        </p:nvCxnSpPr>
        <p:spPr>
          <a:xfrm>
            <a:off x="2364316" y="2173341"/>
            <a:ext cx="0" cy="3747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6" name="Google Shape;166;p15"/>
          <p:cNvSpPr txBox="1"/>
          <p:nvPr/>
        </p:nvSpPr>
        <p:spPr>
          <a:xfrm>
            <a:off x="1975888" y="1885213"/>
            <a:ext cx="777000" cy="30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User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Upgrades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67" name="Google Shape;167;p15"/>
          <p:cNvSpPr txBox="1"/>
          <p:nvPr/>
        </p:nvSpPr>
        <p:spPr>
          <a:xfrm>
            <a:off x="2180511" y="3057878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Before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68" name="Google Shape;168;p15"/>
          <p:cNvSpPr txBox="1"/>
          <p:nvPr/>
        </p:nvSpPr>
        <p:spPr>
          <a:xfrm>
            <a:off x="3462422" y="3057878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After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Control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Plane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69" name="Google Shape;169;p15"/>
          <p:cNvSpPr txBox="1"/>
          <p:nvPr/>
        </p:nvSpPr>
        <p:spPr>
          <a:xfrm>
            <a:off x="7525986" y="3057878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After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Cluster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70" name="Google Shape;170;p15"/>
          <p:cNvSpPr txBox="1"/>
          <p:nvPr/>
        </p:nvSpPr>
        <p:spPr>
          <a:xfrm>
            <a:off x="2676313" y="3057878"/>
            <a:ext cx="10869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Before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Control 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Plane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71" name="Google Shape;171;p15"/>
          <p:cNvSpPr/>
          <p:nvPr/>
        </p:nvSpPr>
        <p:spPr>
          <a:xfrm>
            <a:off x="3238013" y="2449805"/>
            <a:ext cx="612900" cy="285900"/>
          </a:xfrm>
          <a:prstGeom prst="rect">
            <a:avLst/>
          </a:prstGeom>
          <a:solidFill>
            <a:srgbClr val="B4A7D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5"/>
          <p:cNvSpPr/>
          <p:nvPr/>
        </p:nvSpPr>
        <p:spPr>
          <a:xfrm>
            <a:off x="4191388" y="2449805"/>
            <a:ext cx="612900" cy="285900"/>
          </a:xfrm>
          <a:prstGeom prst="rect">
            <a:avLst/>
          </a:prstGeom>
          <a:solidFill>
            <a:srgbClr val="B4A7D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5"/>
          <p:cNvSpPr/>
          <p:nvPr/>
        </p:nvSpPr>
        <p:spPr>
          <a:xfrm>
            <a:off x="5119325" y="2449805"/>
            <a:ext cx="612900" cy="2859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5"/>
          <p:cNvSpPr/>
          <p:nvPr/>
        </p:nvSpPr>
        <p:spPr>
          <a:xfrm>
            <a:off x="5966913" y="2449805"/>
            <a:ext cx="612900" cy="285900"/>
          </a:xfrm>
          <a:prstGeom prst="rect">
            <a:avLst/>
          </a:prstGeom>
          <a:solidFill>
            <a:srgbClr val="B4A7D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5"/>
          <p:cNvSpPr/>
          <p:nvPr/>
        </p:nvSpPr>
        <p:spPr>
          <a:xfrm>
            <a:off x="6940588" y="2449805"/>
            <a:ext cx="612900" cy="2859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6" name="Google Shape;176;p15"/>
          <p:cNvCxnSpPr/>
          <p:nvPr/>
        </p:nvCxnSpPr>
        <p:spPr>
          <a:xfrm>
            <a:off x="588186" y="2592838"/>
            <a:ext cx="8015400" cy="0"/>
          </a:xfrm>
          <a:prstGeom prst="straightConnector1">
            <a:avLst/>
          </a:prstGeom>
          <a:noFill/>
          <a:ln cap="flat" cmpd="sng" w="38100">
            <a:solidFill>
              <a:srgbClr val="1155CC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7" name="Google Shape;177;p15"/>
          <p:cNvCxnSpPr/>
          <p:nvPr/>
        </p:nvCxnSpPr>
        <p:spPr>
          <a:xfrm>
            <a:off x="2568939" y="2468984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8" name="Google Shape;178;p15"/>
          <p:cNvCxnSpPr/>
          <p:nvPr/>
        </p:nvCxnSpPr>
        <p:spPr>
          <a:xfrm>
            <a:off x="3850900" y="2468984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9" name="Google Shape;179;p15"/>
          <p:cNvCxnSpPr/>
          <p:nvPr/>
        </p:nvCxnSpPr>
        <p:spPr>
          <a:xfrm>
            <a:off x="7914414" y="2468984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0" name="Google Shape;180;p15"/>
          <p:cNvCxnSpPr/>
          <p:nvPr/>
        </p:nvCxnSpPr>
        <p:spPr>
          <a:xfrm>
            <a:off x="3238189" y="2468984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1" name="Google Shape;181;p15"/>
          <p:cNvCxnSpPr/>
          <p:nvPr/>
        </p:nvCxnSpPr>
        <p:spPr>
          <a:xfrm>
            <a:off x="3698513" y="1942890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82" name="Google Shape;182;p15"/>
          <p:cNvSpPr txBox="1"/>
          <p:nvPr/>
        </p:nvSpPr>
        <p:spPr>
          <a:xfrm>
            <a:off x="3245213" y="1630444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Control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Plane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83" name="Google Shape;183;p15"/>
          <p:cNvCxnSpPr/>
          <p:nvPr/>
        </p:nvCxnSpPr>
        <p:spPr>
          <a:xfrm>
            <a:off x="4804276" y="2468986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4" name="Google Shape;184;p15"/>
          <p:cNvCxnSpPr/>
          <p:nvPr/>
        </p:nvCxnSpPr>
        <p:spPr>
          <a:xfrm>
            <a:off x="4191563" y="2468986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5" name="Google Shape;185;p15"/>
          <p:cNvCxnSpPr/>
          <p:nvPr/>
        </p:nvCxnSpPr>
        <p:spPr>
          <a:xfrm>
            <a:off x="4651888" y="1942890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86" name="Google Shape;186;p15"/>
          <p:cNvSpPr txBox="1"/>
          <p:nvPr/>
        </p:nvSpPr>
        <p:spPr>
          <a:xfrm>
            <a:off x="4198588" y="1630444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Control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Plane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87" name="Google Shape;187;p15"/>
          <p:cNvCxnSpPr/>
          <p:nvPr/>
        </p:nvCxnSpPr>
        <p:spPr>
          <a:xfrm>
            <a:off x="5732213" y="2468984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8" name="Google Shape;188;p15"/>
          <p:cNvCxnSpPr/>
          <p:nvPr/>
        </p:nvCxnSpPr>
        <p:spPr>
          <a:xfrm>
            <a:off x="5119502" y="2468984"/>
            <a:ext cx="0" cy="588900"/>
          </a:xfrm>
          <a:prstGeom prst="straightConnector1">
            <a:avLst/>
          </a:pr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9" name="Google Shape;189;p15"/>
          <p:cNvCxnSpPr/>
          <p:nvPr/>
        </p:nvCxnSpPr>
        <p:spPr>
          <a:xfrm>
            <a:off x="5579825" y="1942890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90" name="Google Shape;190;p15"/>
          <p:cNvSpPr txBox="1"/>
          <p:nvPr/>
        </p:nvSpPr>
        <p:spPr>
          <a:xfrm>
            <a:off x="5126525" y="1619679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Workers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91" name="Google Shape;191;p15"/>
          <p:cNvCxnSpPr/>
          <p:nvPr/>
        </p:nvCxnSpPr>
        <p:spPr>
          <a:xfrm>
            <a:off x="6579809" y="2468986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2" name="Google Shape;192;p15"/>
          <p:cNvCxnSpPr/>
          <p:nvPr/>
        </p:nvCxnSpPr>
        <p:spPr>
          <a:xfrm>
            <a:off x="5967095" y="2468986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8E7CC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3" name="Google Shape;193;p15"/>
          <p:cNvCxnSpPr/>
          <p:nvPr/>
        </p:nvCxnSpPr>
        <p:spPr>
          <a:xfrm>
            <a:off x="6427413" y="1942890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94" name="Google Shape;194;p15"/>
          <p:cNvSpPr txBox="1"/>
          <p:nvPr/>
        </p:nvSpPr>
        <p:spPr>
          <a:xfrm>
            <a:off x="5974113" y="1608913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Control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Plane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cxnSp>
        <p:nvCxnSpPr>
          <p:cNvPr id="195" name="Google Shape;195;p15"/>
          <p:cNvCxnSpPr/>
          <p:nvPr/>
        </p:nvCxnSpPr>
        <p:spPr>
          <a:xfrm>
            <a:off x="7553488" y="2468986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6" name="Google Shape;196;p15"/>
          <p:cNvCxnSpPr/>
          <p:nvPr/>
        </p:nvCxnSpPr>
        <p:spPr>
          <a:xfrm>
            <a:off x="6940774" y="2468986"/>
            <a:ext cx="0" cy="408900"/>
          </a:xfrm>
          <a:prstGeom prst="straightConnector1">
            <a:avLst/>
          </a:pr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7" name="Google Shape;197;p15"/>
          <p:cNvCxnSpPr/>
          <p:nvPr/>
        </p:nvCxnSpPr>
        <p:spPr>
          <a:xfrm>
            <a:off x="7401088" y="1942890"/>
            <a:ext cx="0" cy="60540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98" name="Google Shape;198;p15"/>
          <p:cNvSpPr txBox="1"/>
          <p:nvPr/>
        </p:nvSpPr>
        <p:spPr>
          <a:xfrm>
            <a:off x="6947788" y="1630444"/>
            <a:ext cx="9066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2"/>
                </a:solidFill>
              </a:rPr>
              <a:t>Workers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Upgraded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199" name="Google Shape;199;p15"/>
          <p:cNvSpPr txBox="1"/>
          <p:nvPr/>
        </p:nvSpPr>
        <p:spPr>
          <a:xfrm>
            <a:off x="5343722" y="3057878"/>
            <a:ext cx="777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After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Workers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200" name="Google Shape;200;p15"/>
          <p:cNvSpPr txBox="1"/>
          <p:nvPr/>
        </p:nvSpPr>
        <p:spPr>
          <a:xfrm>
            <a:off x="4576063" y="3057878"/>
            <a:ext cx="10869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</a:rPr>
              <a:t>Before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Workers</a:t>
            </a:r>
            <a:br>
              <a:rPr lang="en" sz="900">
                <a:solidFill>
                  <a:schemeClr val="dk2"/>
                </a:solidFill>
              </a:rPr>
            </a:br>
            <a:r>
              <a:rPr lang="en" sz="900">
                <a:solidFill>
                  <a:schemeClr val="dk2"/>
                </a:solidFill>
              </a:rPr>
              <a:t>Upgrade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201" name="Google Shape;201;p15"/>
          <p:cNvSpPr txBox="1"/>
          <p:nvPr/>
        </p:nvSpPr>
        <p:spPr>
          <a:xfrm>
            <a:off x="540403" y="1755939"/>
            <a:ext cx="90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Cluster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Lifecycle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Events</a:t>
            </a:r>
            <a:endParaRPr sz="1200">
              <a:solidFill>
                <a:srgbClr val="6FA8DC"/>
              </a:solidFill>
            </a:endParaRPr>
          </a:p>
        </p:txBody>
      </p:sp>
      <p:sp>
        <p:nvSpPr>
          <p:cNvPr id="202" name="Google Shape;202;p15"/>
          <p:cNvSpPr txBox="1"/>
          <p:nvPr/>
        </p:nvSpPr>
        <p:spPr>
          <a:xfrm>
            <a:off x="540400" y="2622637"/>
            <a:ext cx="90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Runtime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Hook</a:t>
            </a:r>
            <a:endParaRPr sz="1200">
              <a:solidFill>
                <a:srgbClr val="6FA8D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A8DC"/>
                </a:solidFill>
              </a:rPr>
              <a:t>Calls</a:t>
            </a:r>
            <a:endParaRPr sz="1200">
              <a:solidFill>
                <a:srgbClr val="6FA8DC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